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71" r:id="rId4"/>
    <p:sldId id="263" r:id="rId5"/>
    <p:sldId id="260" r:id="rId6"/>
    <p:sldId id="259" r:id="rId7"/>
    <p:sldId id="261" r:id="rId8"/>
    <p:sldId id="262" r:id="rId9"/>
    <p:sldId id="267" r:id="rId10"/>
    <p:sldId id="268" r:id="rId11"/>
    <p:sldId id="277" r:id="rId12"/>
    <p:sldId id="284" r:id="rId13"/>
    <p:sldId id="279" r:id="rId14"/>
    <p:sldId id="280" r:id="rId15"/>
    <p:sldId id="281" r:id="rId16"/>
    <p:sldId id="283" r:id="rId17"/>
    <p:sldId id="282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5" autoAdjust="0"/>
    <p:restoredTop sz="94660"/>
  </p:normalViewPr>
  <p:slideViewPr>
    <p:cSldViewPr>
      <p:cViewPr varScale="1">
        <p:scale>
          <a:sx n="70" d="100"/>
          <a:sy n="70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3.3.2015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3.3.2015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3.3.2015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3.3.2015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3.3.2015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3.3.2015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3.3.2015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3.3.2015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3.3.2015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3.3.2015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3.3.2015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3.3.2015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uvod_Couch%20Surfing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4925" y="2705725"/>
            <a:ext cx="27541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HOUSE </a:t>
            </a:r>
          </a:p>
          <a:p>
            <a:pPr algn="ctr"/>
            <a:r>
              <a:rPr lang="sl-SI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SWAPPING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2258" y="5954305"/>
            <a:ext cx="37079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36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live like a local</a:t>
            </a:r>
            <a:endParaRPr lang="en-US" sz="36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7002" y="3676759"/>
            <a:ext cx="2232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3600" dirty="0" smtClean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cost</a:t>
            </a:r>
          </a:p>
        </p:txBody>
      </p:sp>
      <p:sp>
        <p:nvSpPr>
          <p:cNvPr id="7" name="Rectangle 6"/>
          <p:cNvSpPr/>
          <p:nvPr/>
        </p:nvSpPr>
        <p:spPr>
          <a:xfrm>
            <a:off x="420919" y="290021"/>
            <a:ext cx="32222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 of travel </a:t>
            </a:r>
          </a:p>
          <a:p>
            <a:pPr algn="ctr"/>
            <a:r>
              <a:rPr lang="sl-SI" sz="36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accommodation</a:t>
            </a:r>
            <a:endParaRPr lang="en-US" sz="36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6795" y="5044484"/>
            <a:ext cx="19074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dirty="0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etiquette</a:t>
            </a:r>
            <a:endParaRPr lang="en-US" sz="360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2036" y="404664"/>
            <a:ext cx="21602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temporary</a:t>
            </a:r>
          </a:p>
          <a:p>
            <a:pPr algn="ctr"/>
            <a:r>
              <a:rPr lang="sl-SI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swap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18040" y="2384308"/>
            <a:ext cx="1689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internet</a:t>
            </a:r>
          </a:p>
          <a:p>
            <a:pPr algn="ctr"/>
            <a:r>
              <a:rPr lang="sl-SI" sz="3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listings</a:t>
            </a:r>
            <a:endParaRPr lang="en-US" sz="36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893" y="5400307"/>
            <a:ext cx="14909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limited</a:t>
            </a:r>
          </a:p>
          <a:p>
            <a:pPr algn="ctr"/>
            <a:r>
              <a:rPr lang="sl-SI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time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9180" y="2720781"/>
            <a:ext cx="2885640" cy="1416439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2267744" y="1474017"/>
            <a:ext cx="2448272" cy="10908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0"/>
          </p:cNvCxnSpPr>
          <p:nvPr/>
        </p:nvCxnSpPr>
        <p:spPr>
          <a:xfrm flipH="1">
            <a:off x="4610518" y="4326263"/>
            <a:ext cx="270413" cy="7182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20008" y="1124744"/>
            <a:ext cx="1272272" cy="14896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763690" y="3429000"/>
            <a:ext cx="1224134" cy="60201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763690" y="4246995"/>
            <a:ext cx="2160238" cy="17170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744620" y="4246996"/>
            <a:ext cx="1473420" cy="17534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107671" y="3214736"/>
            <a:ext cx="1110369" cy="620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sl-SI" b="1" u="sng" dirty="0"/>
              <a:t>What were your decisions based on?</a:t>
            </a:r>
            <a:endParaRPr lang="sl-SI" b="1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1"/>
          </p:nvPr>
        </p:nvSpPr>
        <p:spPr>
          <a:xfrm>
            <a:off x="107504" y="1600199"/>
            <a:ext cx="3096344" cy="46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b="1" u="sng" dirty="0" smtClean="0"/>
              <a:t>AESTHETIC FEATURES</a:t>
            </a:r>
            <a:endParaRPr lang="en-AU" b="1" u="sng" dirty="0" smtClean="0"/>
          </a:p>
          <a:p>
            <a:r>
              <a:rPr lang="en-AU" sz="2400" dirty="0" smtClean="0"/>
              <a:t>beauty</a:t>
            </a:r>
          </a:p>
          <a:p>
            <a:r>
              <a:rPr lang="en-AU" sz="2400" dirty="0" smtClean="0"/>
              <a:t>sublimeness (powerfulness)</a:t>
            </a:r>
          </a:p>
          <a:p>
            <a:r>
              <a:rPr lang="en-AU" sz="2400" dirty="0" smtClean="0"/>
              <a:t>compatibility (with surroundings)</a:t>
            </a:r>
          </a:p>
          <a:p>
            <a:r>
              <a:rPr lang="en-AU" sz="2400" dirty="0" smtClean="0"/>
              <a:t>quality</a:t>
            </a:r>
          </a:p>
          <a:p>
            <a:endParaRPr lang="en-AU" sz="2400" dirty="0"/>
          </a:p>
        </p:txBody>
      </p:sp>
      <p:sp>
        <p:nvSpPr>
          <p:cNvPr id="6" name="Ograda vsebine 5"/>
          <p:cNvSpPr>
            <a:spLocks noGrp="1"/>
          </p:cNvSpPr>
          <p:nvPr>
            <p:ph sz="half" idx="2"/>
          </p:nvPr>
        </p:nvSpPr>
        <p:spPr>
          <a:xfrm>
            <a:off x="3738736" y="1600199"/>
            <a:ext cx="2705472" cy="468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u="sng" dirty="0" smtClean="0"/>
              <a:t>ASSUMED </a:t>
            </a:r>
            <a:r>
              <a:rPr lang="en-AU" b="1" u="sng" dirty="0" smtClean="0"/>
              <a:t>FUNCTIONALITY</a:t>
            </a:r>
          </a:p>
          <a:p>
            <a:r>
              <a:rPr lang="en-AU" sz="2400" dirty="0" smtClean="0"/>
              <a:t>fit-for-purpose</a:t>
            </a:r>
          </a:p>
          <a:p>
            <a:r>
              <a:rPr lang="en-AU" sz="2400" dirty="0" smtClean="0"/>
              <a:t>comfort</a:t>
            </a:r>
          </a:p>
          <a:p>
            <a:r>
              <a:rPr lang="en-AU" sz="2400" dirty="0" smtClean="0"/>
              <a:t>safety</a:t>
            </a:r>
          </a:p>
          <a:p>
            <a:r>
              <a:rPr lang="en-AU" sz="2400" dirty="0" smtClean="0"/>
              <a:t>added features</a:t>
            </a:r>
          </a:p>
          <a:p>
            <a:endParaRPr lang="en-AU" sz="2400" dirty="0" smtClean="0"/>
          </a:p>
          <a:p>
            <a:endParaRPr lang="en-AU" sz="2400" dirty="0" smtClean="0"/>
          </a:p>
          <a:p>
            <a:endParaRPr lang="en-AU" sz="2400" dirty="0"/>
          </a:p>
        </p:txBody>
      </p:sp>
      <p:sp>
        <p:nvSpPr>
          <p:cNvPr id="7" name="Ograda vsebine 5"/>
          <p:cNvSpPr txBox="1">
            <a:spLocks/>
          </p:cNvSpPr>
          <p:nvPr/>
        </p:nvSpPr>
        <p:spPr>
          <a:xfrm>
            <a:off x="6588504" y="1600199"/>
            <a:ext cx="252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b="1" u="sng" dirty="0"/>
              <a:t>EVOKED </a:t>
            </a:r>
            <a:r>
              <a:rPr lang="en-AU" b="1" u="sng" dirty="0"/>
              <a:t>FEELINGS</a:t>
            </a:r>
            <a:endParaRPr lang="en-AU" sz="3600" b="1" u="sng" dirty="0"/>
          </a:p>
          <a:p>
            <a:r>
              <a:rPr lang="en-AU" sz="2400" dirty="0" smtClean="0"/>
              <a:t>anxious</a:t>
            </a:r>
          </a:p>
          <a:p>
            <a:r>
              <a:rPr lang="en-AU" sz="2400" dirty="0" smtClean="0"/>
              <a:t>happy / sad</a:t>
            </a:r>
          </a:p>
          <a:p>
            <a:r>
              <a:rPr lang="en-AU" sz="2400" dirty="0" smtClean="0"/>
              <a:t>enthusiastic</a:t>
            </a:r>
          </a:p>
          <a:p>
            <a:r>
              <a:rPr lang="en-AU" sz="2400" dirty="0" smtClean="0"/>
              <a:t>disappointed</a:t>
            </a:r>
          </a:p>
          <a:p>
            <a:r>
              <a:rPr lang="en-AU" sz="2400" dirty="0" smtClean="0"/>
              <a:t>surprised</a:t>
            </a:r>
          </a:p>
          <a:p>
            <a:r>
              <a:rPr lang="en-AU" sz="2400" dirty="0" smtClean="0"/>
              <a:t>annoyed</a:t>
            </a:r>
          </a:p>
          <a:p>
            <a:endParaRPr lang="en-AU" sz="2400" dirty="0" smtClean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9280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sl-SI" b="1" u="sng" dirty="0" smtClean="0"/>
              <a:t>ACTIVITY 2</a:t>
            </a:r>
            <a:endParaRPr lang="sl-SI" b="1" u="sng" dirty="0"/>
          </a:p>
        </p:txBody>
      </p:sp>
    </p:spTree>
    <p:extLst>
      <p:ext uri="{BB962C8B-B14F-4D97-AF65-F5344CB8AC3E}">
        <p14:creationId xmlns:p14="http://schemas.microsoft.com/office/powerpoint/2010/main" val="42000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/>
              <a:t>ACTIVITY 2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Choose one of the couch-surfer confessions as a basis to write a short </a:t>
            </a:r>
            <a:r>
              <a:rPr lang="sr-Latn-BA"/>
              <a:t>story </a:t>
            </a:r>
            <a:r>
              <a:rPr lang="sr-Latn-BA" smtClean="0"/>
              <a:t>(150-300 </a:t>
            </a:r>
            <a:r>
              <a:rPr lang="sr-Latn-BA" dirty="0"/>
              <a:t>words) about a hypothetical couch surfing experience.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82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ACTIVITY 2 </a:t>
            </a:r>
            <a:br>
              <a:rPr lang="en-US" b="1" u="sng" dirty="0"/>
            </a:br>
            <a:r>
              <a:rPr lang="en-US" b="1" u="sng" dirty="0" smtClean="0"/>
              <a:t>CONFESSION</a:t>
            </a:r>
            <a:r>
              <a:rPr lang="sl-SI" b="1" u="sng" dirty="0" smtClean="0"/>
              <a:t> 1</a:t>
            </a:r>
            <a:endParaRPr lang="en-US" b="1" u="sng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There’s no room for pride when you are couch surfing. There’s only room for humility, gratefulness, and a few changes of clothes. </a:t>
            </a:r>
            <a:endParaRPr lang="sl-SI" dirty="0"/>
          </a:p>
          <a:p>
            <a:pPr marL="0" indent="0" algn="r">
              <a:buNone/>
            </a:pPr>
            <a:r>
              <a:rPr lang="sr-Latn-BA" sz="1400" dirty="0" smtClean="0"/>
              <a:t>http://www.caitlinmuir.com/confessions-of-a-couch-surfer-part-one/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1524000" y="3573016"/>
            <a:ext cx="6096000" cy="3111044"/>
            <a:chOff x="1370106" y="3573016"/>
            <a:chExt cx="6096000" cy="311104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106" y="3573016"/>
              <a:ext cx="60960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avokotnik 5"/>
            <p:cNvSpPr/>
            <p:nvPr/>
          </p:nvSpPr>
          <p:spPr>
            <a:xfrm>
              <a:off x="2411010" y="6468616"/>
              <a:ext cx="401419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BA" sz="800" dirty="0" smtClean="0"/>
                <a:t>http://yobeat.yobeat.netdna-cdn.com/wp-content/uploads/2012/11/couchsurfingmain.jpg</a:t>
              </a:r>
              <a:endParaRPr lang="sr-Latn-BA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69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b="1" u="sng" dirty="0"/>
              <a:t>ACTIVITY 2 </a:t>
            </a:r>
            <a:r>
              <a:rPr lang="sl-SI" dirty="0"/>
              <a:t/>
            </a:r>
            <a:br>
              <a:rPr lang="sl-SI" dirty="0"/>
            </a:br>
            <a:r>
              <a:rPr lang="sr-Latn-BA" b="1" u="sng" dirty="0" smtClean="0"/>
              <a:t>CONFESSION 2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  <p:sp>
        <p:nvSpPr>
          <p:cNvPr id="2" name="Ograda vsebine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Be open. Open to new experiences, new types of people, and more. I can truly say it's changed my life, the way I travel, the way I learn about a country. If all you want is a free bed, don't bother. </a:t>
            </a:r>
            <a:endParaRPr lang="sl-SI" dirty="0" smtClean="0"/>
          </a:p>
          <a:p>
            <a:pPr marL="0" indent="0" algn="r">
              <a:buNone/>
            </a:pPr>
            <a:r>
              <a:rPr lang="en-US" sz="1000" dirty="0" smtClean="0"/>
              <a:t>http://www.budgettravel.com/blog/confessions-of-a-couchsurfer,12936/</a:t>
            </a:r>
          </a:p>
          <a:p>
            <a:endParaRPr lang="sr-Latn-BA" dirty="0"/>
          </a:p>
        </p:txBody>
      </p:sp>
      <p:grpSp>
        <p:nvGrpSpPr>
          <p:cNvPr id="6" name="Skupina 5"/>
          <p:cNvGrpSpPr/>
          <p:nvPr/>
        </p:nvGrpSpPr>
        <p:grpSpPr>
          <a:xfrm>
            <a:off x="204169" y="2287027"/>
            <a:ext cx="4367832" cy="3200869"/>
            <a:chOff x="204168" y="2287027"/>
            <a:chExt cx="4490975" cy="330882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1" t="20331" r="40842" b="12138"/>
            <a:stretch/>
          </p:blipFill>
          <p:spPr bwMode="auto">
            <a:xfrm>
              <a:off x="204168" y="2287027"/>
              <a:ext cx="4490975" cy="309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Pravokotnik 2"/>
            <p:cNvSpPr/>
            <p:nvPr/>
          </p:nvSpPr>
          <p:spPr>
            <a:xfrm>
              <a:off x="946615" y="5373144"/>
              <a:ext cx="3230260" cy="222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BA" sz="800" dirty="0" smtClean="0"/>
                <a:t>http://farm6.static.flickr.com/5175/5455995366_71c21b27a0_z.jpg</a:t>
              </a:r>
              <a:endParaRPr lang="sr-Latn-BA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32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b="1" u="sng" dirty="0"/>
              <a:t>ACTIVITY 2 </a:t>
            </a:r>
            <a:r>
              <a:rPr lang="sl-SI" dirty="0"/>
              <a:t/>
            </a:r>
            <a:br>
              <a:rPr lang="sl-SI" dirty="0"/>
            </a:br>
            <a:r>
              <a:rPr lang="sr-Latn-BA" b="1" u="sng" dirty="0" smtClean="0"/>
              <a:t>CONFESSION 3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/>
          </a:bodyPr>
          <a:lstStyle/>
          <a:p>
            <a:endParaRPr lang="sl-SI" sz="2800" dirty="0" smtClean="0"/>
          </a:p>
          <a:p>
            <a:endParaRPr lang="sl-SI" sz="2800" dirty="0"/>
          </a:p>
          <a:p>
            <a:endParaRPr lang="sl-SI" sz="2800" dirty="0" smtClean="0"/>
          </a:p>
          <a:p>
            <a:endParaRPr lang="sl-SI" sz="2800" dirty="0"/>
          </a:p>
          <a:p>
            <a:r>
              <a:rPr lang="en-US" sz="2800" dirty="0" smtClean="0"/>
              <a:t>Couches are always different, and almost always, a pleasant surprise.</a:t>
            </a:r>
            <a:r>
              <a:rPr lang="sl-SI" sz="2800" dirty="0" smtClean="0"/>
              <a:t> </a:t>
            </a:r>
            <a:r>
              <a:rPr lang="en-US" sz="2800" dirty="0" smtClean="0"/>
              <a:t>Mine have ranged from sleeping on the floor cuddled up with a cat or a dog, to having my very own bedroom complete with king-sized bed, silk sheets, and marble </a:t>
            </a:r>
            <a:r>
              <a:rPr lang="en-US" sz="2800" dirty="0" err="1" smtClean="0"/>
              <a:t>ensuite</a:t>
            </a:r>
            <a:r>
              <a:rPr lang="en-US" sz="2800" dirty="0" smtClean="0"/>
              <a:t>.</a:t>
            </a:r>
            <a:endParaRPr lang="sl-SI" sz="2800" dirty="0" smtClean="0"/>
          </a:p>
          <a:p>
            <a:pPr marL="0" indent="0" algn="r">
              <a:buNone/>
            </a:pPr>
            <a:r>
              <a:rPr lang="en-US" sz="1300" dirty="0" smtClean="0"/>
              <a:t>http://matadornetwork.com/abroad/confessions-of-a-serial-couchsurfer/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1547663" y="1795422"/>
            <a:ext cx="5619565" cy="2425666"/>
            <a:chOff x="1654194" y="4221088"/>
            <a:chExt cx="5619565" cy="2425666"/>
          </a:xfrm>
        </p:grpSpPr>
        <p:pic>
          <p:nvPicPr>
            <p:cNvPr id="8" name="Picture 2" descr="http://www.globalgrasshopper.com/wp-content/uploads/2011/10/Couch-surfing1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8" t="31668" r="1957" b="16389"/>
            <a:stretch/>
          </p:blipFill>
          <p:spPr bwMode="auto">
            <a:xfrm>
              <a:off x="1654194" y="4221088"/>
              <a:ext cx="5619565" cy="2201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Pravokotnik 8"/>
            <p:cNvSpPr/>
            <p:nvPr/>
          </p:nvSpPr>
          <p:spPr>
            <a:xfrm>
              <a:off x="2546884" y="6431310"/>
              <a:ext cx="383418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BA" sz="800" dirty="0" smtClean="0"/>
                <a:t>http://www.globalgrasshopper.com/wp-content/uploads/2011/10/Couch-surfing11.jpg</a:t>
              </a:r>
              <a:endParaRPr lang="sr-Latn-BA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59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b="1" u="sng" dirty="0"/>
              <a:t>ACTIVITY 2 </a:t>
            </a:r>
            <a:r>
              <a:rPr lang="sl-SI" dirty="0"/>
              <a:t/>
            </a:r>
            <a:br>
              <a:rPr lang="sl-SI" dirty="0"/>
            </a:br>
            <a:r>
              <a:rPr lang="sr-Latn-BA" b="1" u="sng" dirty="0" smtClean="0"/>
              <a:t>CONFESSION 4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496" y="1600200"/>
            <a:ext cx="613102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I've stayed with people in their 70s who just have extra rooms in their house. They always have great stories—I've stayed with scientists, philosophers, and anthropologists—soccer moms, recently-divorced women…you'd be surprised, but they're not all just college-aged kids in their 20s.</a:t>
            </a:r>
            <a:endParaRPr lang="sl-SI" sz="2800" dirty="0" smtClean="0"/>
          </a:p>
          <a:p>
            <a:pPr marL="0" indent="0" algn="r">
              <a:buNone/>
            </a:pPr>
            <a:r>
              <a:rPr lang="sl-SI" sz="1050" dirty="0" smtClean="0"/>
              <a:t>http://www.cosmopolitan.com/advice/tips/couch-surfing</a:t>
            </a:r>
            <a:endParaRPr lang="sl-SI" sz="1100" dirty="0"/>
          </a:p>
          <a:p>
            <a:endParaRPr lang="sr-Latn-BA" sz="2800" dirty="0"/>
          </a:p>
        </p:txBody>
      </p:sp>
      <p:pic>
        <p:nvPicPr>
          <p:cNvPr id="4" name="Picture 3" descr="http://www.raisingmiro.com/wp-content/uploads/2013/03/479711_228797217264967_1824790288_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10229" r="5553"/>
          <a:stretch/>
        </p:blipFill>
        <p:spPr bwMode="auto">
          <a:xfrm>
            <a:off x="5724128" y="2060848"/>
            <a:ext cx="3384377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8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b="1" u="sng" dirty="0"/>
              <a:t>ACTIVITY 2 </a:t>
            </a:r>
            <a:r>
              <a:rPr lang="sl-SI" dirty="0"/>
              <a:t/>
            </a:r>
            <a:br>
              <a:rPr lang="sl-SI" dirty="0"/>
            </a:br>
            <a:r>
              <a:rPr lang="sr-Latn-BA" b="1" u="sng" dirty="0" smtClean="0"/>
              <a:t>CONFESSION 5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a solo female traveler, I’ve always been a bit wary of </a:t>
            </a:r>
            <a:r>
              <a:rPr lang="en-US" sz="2800" dirty="0" err="1" smtClean="0"/>
              <a:t>Couchsurfing</a:t>
            </a:r>
            <a:r>
              <a:rPr lang="en-US" sz="2800" dirty="0" smtClean="0"/>
              <a:t>. I noticed that many of the hosts are young, single males—</a:t>
            </a:r>
            <a:r>
              <a:rPr lang="sl-SI" sz="2800" dirty="0" smtClean="0"/>
              <a:t> </a:t>
            </a:r>
            <a:r>
              <a:rPr lang="en-US" sz="2800" dirty="0" smtClean="0"/>
              <a:t>I was inundated by invitations for drinks, dancing, conversation by guys in whatever city I was in. </a:t>
            </a:r>
            <a:endParaRPr lang="sl-SI" sz="2800" dirty="0"/>
          </a:p>
          <a:p>
            <a:pPr marL="0" indent="0" algn="r">
              <a:buNone/>
            </a:pPr>
            <a:r>
              <a:rPr lang="sr-Latn-BA" sz="800" dirty="0" smtClean="0"/>
              <a:t>http://www.cestchristine.com/2010/11/confessions-of-a-first-time-couchsurfer/</a:t>
            </a:r>
            <a:endParaRPr lang="sl-SI" sz="1400" dirty="0"/>
          </a:p>
          <a:p>
            <a:pPr marL="0" indent="0">
              <a:buNone/>
            </a:pPr>
            <a:endParaRPr lang="en-US" sz="1300" dirty="0" smtClean="0"/>
          </a:p>
        </p:txBody>
      </p:sp>
      <p:sp>
        <p:nvSpPr>
          <p:cNvPr id="6" name="Ograda vsebine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grpSp>
        <p:nvGrpSpPr>
          <p:cNvPr id="3" name="Skupina 2"/>
          <p:cNvGrpSpPr/>
          <p:nvPr/>
        </p:nvGrpSpPr>
        <p:grpSpPr>
          <a:xfrm>
            <a:off x="4644008" y="2204864"/>
            <a:ext cx="4392488" cy="3268223"/>
            <a:chOff x="1547664" y="3645024"/>
            <a:chExt cx="4392488" cy="326822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645024"/>
              <a:ext cx="4392488" cy="3052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Pravokotnik 1"/>
            <p:cNvSpPr/>
            <p:nvPr/>
          </p:nvSpPr>
          <p:spPr>
            <a:xfrm>
              <a:off x="1700808" y="6697803"/>
              <a:ext cx="4086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BA" sz="800" dirty="0" smtClean="0"/>
                <a:t>http://herpackinglist.com/wp-content/uploads/2013/06/should-solo-females-couchsurf.png</a:t>
              </a:r>
              <a:endParaRPr lang="sr-Latn-BA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25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1" b="16423"/>
          <a:stretch/>
        </p:blipFill>
        <p:spPr bwMode="auto">
          <a:xfrm>
            <a:off x="1127" y="1112860"/>
            <a:ext cx="9142873" cy="477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WHAT IS </a:t>
            </a:r>
            <a:r>
              <a:rPr lang="sl-SI" u="sng" dirty="0" smtClean="0"/>
              <a:t>COUCH SURFING</a:t>
            </a:r>
            <a:r>
              <a:rPr lang="sl-SI" dirty="0" smtClean="0"/>
              <a:t>?</a:t>
            </a:r>
            <a:endParaRPr lang="sl-SI" dirty="0"/>
          </a:p>
        </p:txBody>
      </p:sp>
      <p:pic>
        <p:nvPicPr>
          <p:cNvPr id="1030" name="Picture 6" descr="http://www.toysplash.com/waterfun/wp-content/uploads/2013/06/kickback-double-lou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" y="387152"/>
            <a:ext cx="9125542" cy="608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6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13474" t="12593" r="12920" b="12595"/>
          <a:stretch/>
        </p:blipFill>
        <p:spPr>
          <a:xfrm>
            <a:off x="-216532" y="692696"/>
            <a:ext cx="9577064" cy="547260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5" r="19109" b="28742"/>
          <a:stretch/>
        </p:blipFill>
        <p:spPr bwMode="auto">
          <a:xfrm>
            <a:off x="122984" y="644657"/>
            <a:ext cx="8898032" cy="55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11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sl-SI" b="1" u="sng" dirty="0" smtClean="0"/>
              <a:t>ACTIVITY 1</a:t>
            </a:r>
            <a:endParaRPr lang="sl-SI" b="1" u="sng" dirty="0"/>
          </a:p>
        </p:txBody>
      </p:sp>
    </p:spTree>
    <p:extLst>
      <p:ext uri="{BB962C8B-B14F-4D97-AF65-F5344CB8AC3E}">
        <p14:creationId xmlns:p14="http://schemas.microsoft.com/office/powerpoint/2010/main" val="32492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AU" sz="3200" b="1" dirty="0" smtClean="0"/>
              <a:t>Would you let </a:t>
            </a:r>
            <a:r>
              <a:rPr lang="sl-SI" sz="3200" b="1" dirty="0" smtClean="0"/>
              <a:t>these surfers </a:t>
            </a:r>
            <a:r>
              <a:rPr lang="en-AU" sz="3200" b="1" dirty="0" smtClean="0"/>
              <a:t>stay on your couch?</a:t>
            </a:r>
            <a:endParaRPr lang="en-AU" sz="3200" b="1" dirty="0"/>
          </a:p>
        </p:txBody>
      </p:sp>
      <p:grpSp>
        <p:nvGrpSpPr>
          <p:cNvPr id="17" name="1"/>
          <p:cNvGrpSpPr/>
          <p:nvPr/>
        </p:nvGrpSpPr>
        <p:grpSpPr>
          <a:xfrm>
            <a:off x="2470746" y="1700808"/>
            <a:ext cx="4202509" cy="5120941"/>
            <a:chOff x="2843808" y="1700808"/>
            <a:chExt cx="4202509" cy="5120941"/>
          </a:xfrm>
        </p:grpSpPr>
        <p:pic>
          <p:nvPicPr>
            <p:cNvPr id="5" name="Slika 4" descr="http://upload.wikimedia.org/wikipedia/commons/c/c6/2010-11-18_Bearded_man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8" r="31826"/>
            <a:stretch/>
          </p:blipFill>
          <p:spPr bwMode="auto">
            <a:xfrm>
              <a:off x="2843808" y="1700808"/>
              <a:ext cx="4202509" cy="45709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Pravokotnik 9"/>
            <p:cNvSpPr/>
            <p:nvPr/>
          </p:nvSpPr>
          <p:spPr>
            <a:xfrm>
              <a:off x="4728496" y="6236974"/>
              <a:ext cx="4331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/>
                <a:t>A</a:t>
              </a:r>
              <a:endParaRPr lang="sl-SI" sz="3200" dirty="0"/>
            </a:p>
          </p:txBody>
        </p:sp>
      </p:grpSp>
      <p:grpSp>
        <p:nvGrpSpPr>
          <p:cNvPr id="19" name="2"/>
          <p:cNvGrpSpPr/>
          <p:nvPr/>
        </p:nvGrpSpPr>
        <p:grpSpPr>
          <a:xfrm>
            <a:off x="2663788" y="1705773"/>
            <a:ext cx="3816424" cy="5107603"/>
            <a:chOff x="2663788" y="1705773"/>
            <a:chExt cx="3816424" cy="5107603"/>
          </a:xfrm>
        </p:grpSpPr>
        <p:sp>
          <p:nvSpPr>
            <p:cNvPr id="7" name="Pravokotnik 6"/>
            <p:cNvSpPr/>
            <p:nvPr/>
          </p:nvSpPr>
          <p:spPr>
            <a:xfrm>
              <a:off x="4373068" y="6228601"/>
              <a:ext cx="4154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B</a:t>
              </a:r>
              <a:endParaRPr lang="sl-SI" sz="3200" dirty="0"/>
            </a:p>
          </p:txBody>
        </p:sp>
        <p:pic>
          <p:nvPicPr>
            <p:cNvPr id="18" name="Slika 17" descr="http://static.freepik.com/free-photo/health-care--doctor--documents--document_3193855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25" b="35874"/>
            <a:stretch/>
          </p:blipFill>
          <p:spPr bwMode="auto">
            <a:xfrm>
              <a:off x="2663788" y="1705773"/>
              <a:ext cx="3816424" cy="460534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3"/>
          <p:cNvGrpSpPr/>
          <p:nvPr/>
        </p:nvGrpSpPr>
        <p:grpSpPr>
          <a:xfrm>
            <a:off x="3220121" y="1644573"/>
            <a:ext cx="2703758" cy="5211942"/>
            <a:chOff x="3220121" y="1644573"/>
            <a:chExt cx="2703758" cy="5211942"/>
          </a:xfrm>
        </p:grpSpPr>
        <p:sp>
          <p:nvSpPr>
            <p:cNvPr id="8" name="Pravokotnik 7"/>
            <p:cNvSpPr/>
            <p:nvPr/>
          </p:nvSpPr>
          <p:spPr>
            <a:xfrm>
              <a:off x="4388453" y="6271740"/>
              <a:ext cx="4026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C</a:t>
              </a:r>
              <a:endParaRPr lang="sl-SI" sz="3200" dirty="0"/>
            </a:p>
          </p:txBody>
        </p:sp>
        <p:pic>
          <p:nvPicPr>
            <p:cNvPr id="20" name="Slika 19" descr="http://2.bp.blogspot.com/_naSCQusy9tk/SNvtCNsc2zI/AAAAAAAAAgE/F8nOXsJl3ms/s400/Little%2BBritain%2BVicky%2BPollard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49" t="1813" r="29007"/>
            <a:stretch/>
          </p:blipFill>
          <p:spPr bwMode="auto">
            <a:xfrm>
              <a:off x="3220121" y="1644573"/>
              <a:ext cx="2703758" cy="468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4"/>
          <p:cNvGrpSpPr/>
          <p:nvPr/>
        </p:nvGrpSpPr>
        <p:grpSpPr>
          <a:xfrm>
            <a:off x="3477866" y="1644573"/>
            <a:ext cx="2188268" cy="5177175"/>
            <a:chOff x="3477866" y="1644573"/>
            <a:chExt cx="2188268" cy="5177175"/>
          </a:xfrm>
        </p:grpSpPr>
        <p:sp>
          <p:nvSpPr>
            <p:cNvPr id="9" name="Pravokotnik 8"/>
            <p:cNvSpPr/>
            <p:nvPr/>
          </p:nvSpPr>
          <p:spPr>
            <a:xfrm>
              <a:off x="4345816" y="6236973"/>
              <a:ext cx="4427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D</a:t>
              </a:r>
              <a:endParaRPr lang="sl-SI" sz="3200" dirty="0"/>
            </a:p>
          </p:txBody>
        </p:sp>
        <p:pic>
          <p:nvPicPr>
            <p:cNvPr id="22" name="Slika 21" descr="http://sutherlandshiresurflifesaving.files.wordpress.com/2011/05/surf-lifesaving1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8" t="19608" r="41127"/>
            <a:stretch/>
          </p:blipFill>
          <p:spPr bwMode="auto">
            <a:xfrm>
              <a:off x="3477866" y="1644573"/>
              <a:ext cx="2188268" cy="46372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4" name="5"/>
          <p:cNvGrpSpPr/>
          <p:nvPr/>
        </p:nvGrpSpPr>
        <p:grpSpPr>
          <a:xfrm>
            <a:off x="3114930" y="2443367"/>
            <a:ext cx="2914140" cy="4090688"/>
            <a:chOff x="3114930" y="2443367"/>
            <a:chExt cx="2914140" cy="4090688"/>
          </a:xfrm>
        </p:grpSpPr>
        <p:sp>
          <p:nvSpPr>
            <p:cNvPr id="6" name="Pravokotnik 5"/>
            <p:cNvSpPr/>
            <p:nvPr/>
          </p:nvSpPr>
          <p:spPr>
            <a:xfrm>
              <a:off x="4379479" y="5949280"/>
              <a:ext cx="3850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E</a:t>
              </a:r>
              <a:endParaRPr lang="sl-SI" sz="32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930" y="2443367"/>
              <a:ext cx="2914140" cy="3535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6"/>
          <p:cNvGrpSpPr/>
          <p:nvPr/>
        </p:nvGrpSpPr>
        <p:grpSpPr>
          <a:xfrm>
            <a:off x="3297826" y="2443366"/>
            <a:ext cx="2548348" cy="4090689"/>
            <a:chOff x="3114929" y="2443366"/>
            <a:chExt cx="2548348" cy="4090689"/>
          </a:xfrm>
        </p:grpSpPr>
        <p:sp>
          <p:nvSpPr>
            <p:cNvPr id="11" name="Pravokotnik 10"/>
            <p:cNvSpPr/>
            <p:nvPr/>
          </p:nvSpPr>
          <p:spPr>
            <a:xfrm>
              <a:off x="4202193" y="5949280"/>
              <a:ext cx="3738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F</a:t>
              </a:r>
              <a:endParaRPr lang="sl-SI" sz="32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929" y="2443366"/>
              <a:ext cx="2548348" cy="3535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7"/>
          <p:cNvGrpSpPr/>
          <p:nvPr/>
        </p:nvGrpSpPr>
        <p:grpSpPr>
          <a:xfrm>
            <a:off x="3407227" y="2422670"/>
            <a:ext cx="2329547" cy="4141001"/>
            <a:chOff x="3297821" y="2422670"/>
            <a:chExt cx="2329547" cy="4141001"/>
          </a:xfrm>
        </p:grpSpPr>
        <p:sp>
          <p:nvSpPr>
            <p:cNvPr id="12" name="Pravokotnik 11"/>
            <p:cNvSpPr/>
            <p:nvPr/>
          </p:nvSpPr>
          <p:spPr>
            <a:xfrm>
              <a:off x="4239616" y="5978896"/>
              <a:ext cx="4459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G</a:t>
              </a:r>
              <a:endParaRPr lang="sl-SI" sz="3200" dirty="0"/>
            </a:p>
          </p:txBody>
        </p:sp>
        <p:pic>
          <p:nvPicPr>
            <p:cNvPr id="28" name="Slika 27" descr="http://www.bbc.co.uk/comedy/littlebritain/images/396/mccooney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2" r="34455"/>
            <a:stretch/>
          </p:blipFill>
          <p:spPr bwMode="auto">
            <a:xfrm>
              <a:off x="3297821" y="2422670"/>
              <a:ext cx="2329547" cy="3564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8"/>
          <p:cNvGrpSpPr/>
          <p:nvPr/>
        </p:nvGrpSpPr>
        <p:grpSpPr>
          <a:xfrm>
            <a:off x="3480721" y="2406032"/>
            <a:ext cx="2182558" cy="4153271"/>
            <a:chOff x="3407226" y="2406032"/>
            <a:chExt cx="2182558" cy="4153271"/>
          </a:xfrm>
        </p:grpSpPr>
        <p:sp>
          <p:nvSpPr>
            <p:cNvPr id="13" name="Pravokotnik 12"/>
            <p:cNvSpPr/>
            <p:nvPr/>
          </p:nvSpPr>
          <p:spPr>
            <a:xfrm>
              <a:off x="4276329" y="5974528"/>
              <a:ext cx="4443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H</a:t>
              </a:r>
              <a:endParaRPr lang="sl-SI" sz="3200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226" y="2406032"/>
              <a:ext cx="2182558" cy="359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9"/>
          <p:cNvGrpSpPr/>
          <p:nvPr/>
        </p:nvGrpSpPr>
        <p:grpSpPr>
          <a:xfrm>
            <a:off x="3265226" y="2374005"/>
            <a:ext cx="2613549" cy="4146983"/>
            <a:chOff x="3489457" y="2374005"/>
            <a:chExt cx="2613549" cy="4146983"/>
          </a:xfrm>
        </p:grpSpPr>
        <p:sp>
          <p:nvSpPr>
            <p:cNvPr id="14" name="Pravokotnik 13"/>
            <p:cNvSpPr/>
            <p:nvPr/>
          </p:nvSpPr>
          <p:spPr>
            <a:xfrm>
              <a:off x="4649396" y="5936213"/>
              <a:ext cx="29367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I</a:t>
              </a:r>
              <a:endParaRPr lang="sl-SI" sz="3200" dirty="0"/>
            </a:p>
          </p:txBody>
        </p:sp>
        <p:pic>
          <p:nvPicPr>
            <p:cNvPr id="32" name="Slika 31" descr="http://uploads.neatorama.com/images/posts/782/56/56782/1356673604-3.jp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20" t="4286" r="32831" b="16817"/>
            <a:stretch/>
          </p:blipFill>
          <p:spPr bwMode="auto">
            <a:xfrm>
              <a:off x="3489457" y="2374005"/>
              <a:ext cx="2613549" cy="360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" name="10"/>
          <p:cNvGrpSpPr/>
          <p:nvPr/>
        </p:nvGrpSpPr>
        <p:grpSpPr>
          <a:xfrm>
            <a:off x="3239413" y="2375105"/>
            <a:ext cx="2665174" cy="4158950"/>
            <a:chOff x="3265211" y="2375105"/>
            <a:chExt cx="2665174" cy="4158950"/>
          </a:xfrm>
        </p:grpSpPr>
        <p:sp>
          <p:nvSpPr>
            <p:cNvPr id="15" name="Pravokotnik 14"/>
            <p:cNvSpPr/>
            <p:nvPr/>
          </p:nvSpPr>
          <p:spPr>
            <a:xfrm>
              <a:off x="4437337" y="5949280"/>
              <a:ext cx="3209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J</a:t>
              </a:r>
              <a:endParaRPr lang="sl-SI" sz="3200" b="1" dirty="0"/>
            </a:p>
          </p:txBody>
        </p:sp>
        <p:pic>
          <p:nvPicPr>
            <p:cNvPr id="35" name="Slika 34" descr="http://o.onionstatic.com/images/articles/article/1847/Terrorist-Has-C_jpg_250x1000_q85.jpg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21" t="8840" r="15891"/>
            <a:stretch/>
          </p:blipFill>
          <p:spPr bwMode="auto">
            <a:xfrm>
              <a:off x="3265211" y="2375105"/>
              <a:ext cx="2665174" cy="360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11"/>
          <p:cNvGrpSpPr/>
          <p:nvPr/>
        </p:nvGrpSpPr>
        <p:grpSpPr>
          <a:xfrm>
            <a:off x="3204874" y="2401904"/>
            <a:ext cx="2734252" cy="4156876"/>
            <a:chOff x="3222011" y="2401904"/>
            <a:chExt cx="2734252" cy="4156876"/>
          </a:xfrm>
        </p:grpSpPr>
        <p:sp>
          <p:nvSpPr>
            <p:cNvPr id="16" name="Pravokotnik 15"/>
            <p:cNvSpPr/>
            <p:nvPr/>
          </p:nvSpPr>
          <p:spPr>
            <a:xfrm>
              <a:off x="4384594" y="5974005"/>
              <a:ext cx="40908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/>
                <a:t>K</a:t>
              </a:r>
              <a:endParaRPr lang="sl-SI" sz="3200" dirty="0"/>
            </a:p>
          </p:txBody>
        </p:sp>
        <p:pic>
          <p:nvPicPr>
            <p:cNvPr id="38" name="Slika 37" descr="http://elizwrites.com/wp-content/uploads/2012/01/Maori-Facial-Tattoo.jp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0" b="6281"/>
            <a:stretch/>
          </p:blipFill>
          <p:spPr bwMode="auto">
            <a:xfrm>
              <a:off x="3222011" y="2401904"/>
              <a:ext cx="2734252" cy="360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12"/>
          <p:cNvGrpSpPr/>
          <p:nvPr/>
        </p:nvGrpSpPr>
        <p:grpSpPr>
          <a:xfrm>
            <a:off x="3244008" y="2401904"/>
            <a:ext cx="2655984" cy="4195107"/>
            <a:chOff x="3173158" y="2401904"/>
            <a:chExt cx="2655984" cy="4195107"/>
          </a:xfrm>
        </p:grpSpPr>
        <p:sp>
          <p:nvSpPr>
            <p:cNvPr id="36" name="Pravokotnik 35"/>
            <p:cNvSpPr/>
            <p:nvPr/>
          </p:nvSpPr>
          <p:spPr>
            <a:xfrm>
              <a:off x="4322255" y="6012236"/>
              <a:ext cx="3577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L</a:t>
              </a:r>
              <a:endParaRPr lang="sl-SI" sz="3200" dirty="0"/>
            </a:p>
          </p:txBody>
        </p:sp>
        <p:pic>
          <p:nvPicPr>
            <p:cNvPr id="40" name="Slika 39" descr="http://www.wallpaperfans.com/9a27/Celebrity-female-H-K/Hilary-Duff/Hilary-Duff-pretty-blonde-beauty-9a2.JPG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92" r="20675"/>
            <a:stretch/>
          </p:blipFill>
          <p:spPr bwMode="auto">
            <a:xfrm>
              <a:off x="3173158" y="2401904"/>
              <a:ext cx="2655984" cy="360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06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30729"/>
              </p:ext>
            </p:extLst>
          </p:nvPr>
        </p:nvGraphicFramePr>
        <p:xfrm>
          <a:off x="425624" y="692696"/>
          <a:ext cx="8292753" cy="6093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915"/>
                <a:gridCol w="3821846"/>
                <a:gridCol w="1451992"/>
              </a:tblGrid>
              <a:tr h="606683"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COUCH SURFER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TALLY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SCORE</a:t>
                      </a:r>
                      <a:endParaRPr lang="sl-SI" sz="3200" dirty="0"/>
                    </a:p>
                  </a:txBody>
                  <a:tcPr/>
                </a:tc>
              </a:tr>
              <a:tr h="45464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A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45464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B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45464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C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45464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D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45464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E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45464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F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45464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G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45464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H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45464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I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45464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J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45464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K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45464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L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0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AU" sz="3600" b="1" dirty="0" smtClean="0"/>
              <a:t>Would you couch surf on </a:t>
            </a:r>
            <a:r>
              <a:rPr lang="sl-SI" sz="3600" b="1" dirty="0" smtClean="0"/>
              <a:t>these couches?</a:t>
            </a:r>
            <a:endParaRPr lang="en-AU" sz="3600" b="1" dirty="0"/>
          </a:p>
        </p:txBody>
      </p:sp>
      <p:grpSp>
        <p:nvGrpSpPr>
          <p:cNvPr id="34" name="1"/>
          <p:cNvGrpSpPr/>
          <p:nvPr/>
        </p:nvGrpSpPr>
        <p:grpSpPr>
          <a:xfrm>
            <a:off x="769821" y="2161932"/>
            <a:ext cx="7604358" cy="4184775"/>
            <a:chOff x="1403648" y="2386670"/>
            <a:chExt cx="7604358" cy="4184775"/>
          </a:xfrm>
        </p:grpSpPr>
        <p:sp>
          <p:nvSpPr>
            <p:cNvPr id="10" name="Pravokotnik 9"/>
            <p:cNvSpPr/>
            <p:nvPr/>
          </p:nvSpPr>
          <p:spPr>
            <a:xfrm>
              <a:off x="4924339" y="5986670"/>
              <a:ext cx="4331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/>
                <a:t>A</a:t>
              </a:r>
              <a:endParaRPr lang="sl-SI" sz="3200" dirty="0"/>
            </a:p>
          </p:txBody>
        </p:sp>
        <p:pic>
          <p:nvPicPr>
            <p:cNvPr id="39" name="Slika 38" descr="http://www.joe-ks.com/archives_feb2008/CouchOuc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9" t="27462" r="9677" b="7239"/>
            <a:stretch/>
          </p:blipFill>
          <p:spPr bwMode="auto">
            <a:xfrm>
              <a:off x="1403648" y="2386670"/>
              <a:ext cx="7604358" cy="360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" name="2"/>
          <p:cNvGrpSpPr/>
          <p:nvPr/>
        </p:nvGrpSpPr>
        <p:grpSpPr>
          <a:xfrm>
            <a:off x="3229356" y="2204864"/>
            <a:ext cx="2685289" cy="4082876"/>
            <a:chOff x="4050951" y="2730500"/>
            <a:chExt cx="2685289" cy="4082876"/>
          </a:xfrm>
        </p:grpSpPr>
        <p:sp>
          <p:nvSpPr>
            <p:cNvPr id="7" name="Pravokotnik 6"/>
            <p:cNvSpPr/>
            <p:nvPr/>
          </p:nvSpPr>
          <p:spPr>
            <a:xfrm>
              <a:off x="5185846" y="6228601"/>
              <a:ext cx="4154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B</a:t>
              </a:r>
              <a:endParaRPr lang="sl-SI" sz="3200" dirty="0"/>
            </a:p>
          </p:txBody>
        </p:sp>
        <p:pic>
          <p:nvPicPr>
            <p:cNvPr id="43" name="Slika 42" descr="http://thumbs4.ebaystatic.com/d/l225/m/mBEs7AjohGLX2U2dsusSiF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951" y="2730500"/>
              <a:ext cx="2685289" cy="360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3"/>
          <p:cNvGrpSpPr/>
          <p:nvPr/>
        </p:nvGrpSpPr>
        <p:grpSpPr>
          <a:xfrm>
            <a:off x="1368232" y="2204864"/>
            <a:ext cx="6407537" cy="4104455"/>
            <a:chOff x="1611204" y="2204864"/>
            <a:chExt cx="6407537" cy="4104455"/>
          </a:xfrm>
        </p:grpSpPr>
        <p:sp>
          <p:nvSpPr>
            <p:cNvPr id="9" name="Pravokotnik 8"/>
            <p:cNvSpPr/>
            <p:nvPr/>
          </p:nvSpPr>
          <p:spPr>
            <a:xfrm>
              <a:off x="4593597" y="5724544"/>
              <a:ext cx="4026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C</a:t>
              </a:r>
            </a:p>
          </p:txBody>
        </p:sp>
        <p:pic>
          <p:nvPicPr>
            <p:cNvPr id="47" name="Slika 46" descr="http://i208.photobucket.com/albums/bb24/SnapHappii/Junk/couch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42" b="16465"/>
            <a:stretch/>
          </p:blipFill>
          <p:spPr bwMode="auto">
            <a:xfrm>
              <a:off x="1611204" y="2204864"/>
              <a:ext cx="6407537" cy="360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4"/>
          <p:cNvGrpSpPr/>
          <p:nvPr/>
        </p:nvGrpSpPr>
        <p:grpSpPr>
          <a:xfrm>
            <a:off x="1553907" y="2132856"/>
            <a:ext cx="6036186" cy="4136533"/>
            <a:chOff x="1553907" y="2397522"/>
            <a:chExt cx="6036186" cy="4136533"/>
          </a:xfrm>
        </p:grpSpPr>
        <p:sp>
          <p:nvSpPr>
            <p:cNvPr id="11" name="Pravokotnik 10"/>
            <p:cNvSpPr/>
            <p:nvPr/>
          </p:nvSpPr>
          <p:spPr>
            <a:xfrm>
              <a:off x="4385090" y="5949280"/>
              <a:ext cx="4427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D</a:t>
              </a:r>
              <a:endParaRPr lang="sl-SI" sz="3200" dirty="0"/>
            </a:p>
          </p:txBody>
        </p:sp>
        <p:pic>
          <p:nvPicPr>
            <p:cNvPr id="51" name="Slika 50" descr="http://media.topito.com/wp-content/uploads/2011/09/203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907" y="2397522"/>
              <a:ext cx="6036186" cy="360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" name="5"/>
          <p:cNvGrpSpPr/>
          <p:nvPr/>
        </p:nvGrpSpPr>
        <p:grpSpPr>
          <a:xfrm>
            <a:off x="1125260" y="2124545"/>
            <a:ext cx="6893481" cy="4184775"/>
            <a:chOff x="1143049" y="2379353"/>
            <a:chExt cx="6893481" cy="4184775"/>
          </a:xfrm>
        </p:grpSpPr>
        <p:sp>
          <p:nvSpPr>
            <p:cNvPr id="8" name="Pravokotnik 7"/>
            <p:cNvSpPr/>
            <p:nvPr/>
          </p:nvSpPr>
          <p:spPr>
            <a:xfrm>
              <a:off x="4388452" y="5979353"/>
              <a:ext cx="3850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/>
                <a:t>E</a:t>
              </a:r>
              <a:endParaRPr lang="sl-SI" sz="3200" dirty="0"/>
            </a:p>
          </p:txBody>
        </p:sp>
        <p:pic>
          <p:nvPicPr>
            <p:cNvPr id="45" name="Slika 44" descr="http://www.tapja.com/wp-content/uploads/2013/10/balcony-design-ideas-with-light-decoration-and-white-couch-romantic-nuance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50" t="19545" b="20000"/>
            <a:stretch/>
          </p:blipFill>
          <p:spPr bwMode="auto">
            <a:xfrm>
              <a:off x="1143049" y="2379353"/>
              <a:ext cx="6893481" cy="360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8" name="6"/>
          <p:cNvGrpSpPr/>
          <p:nvPr/>
        </p:nvGrpSpPr>
        <p:grpSpPr>
          <a:xfrm>
            <a:off x="1870003" y="2277845"/>
            <a:ext cx="5403995" cy="4184775"/>
            <a:chOff x="2207267" y="2277845"/>
            <a:chExt cx="5403995" cy="4184775"/>
          </a:xfrm>
        </p:grpSpPr>
        <p:sp>
          <p:nvSpPr>
            <p:cNvPr id="12" name="Pravokotnik 11"/>
            <p:cNvSpPr/>
            <p:nvPr/>
          </p:nvSpPr>
          <p:spPr>
            <a:xfrm>
              <a:off x="4686286" y="5877845"/>
              <a:ext cx="3738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F</a:t>
              </a:r>
              <a:endParaRPr lang="sl-SI" sz="3200" dirty="0"/>
            </a:p>
          </p:txBody>
        </p:sp>
        <p:pic>
          <p:nvPicPr>
            <p:cNvPr id="53" name="Slika 52" descr="http://firstchoicecarpetcleaners.com/wp-content/uploads/2013/07/October-05-2012-02-15-58-ys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267" y="2277845"/>
              <a:ext cx="5403995" cy="360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" name="7"/>
          <p:cNvGrpSpPr/>
          <p:nvPr/>
        </p:nvGrpSpPr>
        <p:grpSpPr>
          <a:xfrm>
            <a:off x="1342281" y="2387329"/>
            <a:ext cx="6459438" cy="4066007"/>
            <a:chOff x="1870003" y="2493296"/>
            <a:chExt cx="6459438" cy="4066007"/>
          </a:xfrm>
        </p:grpSpPr>
        <p:sp>
          <p:nvSpPr>
            <p:cNvPr id="13" name="Pravokotnik 12"/>
            <p:cNvSpPr/>
            <p:nvPr/>
          </p:nvSpPr>
          <p:spPr>
            <a:xfrm>
              <a:off x="4877546" y="5974528"/>
              <a:ext cx="4459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G</a:t>
              </a:r>
              <a:endParaRPr lang="sl-SI" sz="3200" dirty="0"/>
            </a:p>
          </p:txBody>
        </p:sp>
        <p:pic>
          <p:nvPicPr>
            <p:cNvPr id="55" name="Slika 54" descr="http://iwantiwantiwant.com.au/blog/wp-content/uploads/2011/07/tumblr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5" t="35772" r="17029" b="7588"/>
            <a:stretch/>
          </p:blipFill>
          <p:spPr bwMode="auto">
            <a:xfrm>
              <a:off x="1870003" y="2493296"/>
              <a:ext cx="6459438" cy="360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4" name="8"/>
          <p:cNvGrpSpPr/>
          <p:nvPr/>
        </p:nvGrpSpPr>
        <p:grpSpPr>
          <a:xfrm>
            <a:off x="1751415" y="2132856"/>
            <a:ext cx="5641171" cy="4185175"/>
            <a:chOff x="2134598" y="2348880"/>
            <a:chExt cx="5641171" cy="4185175"/>
          </a:xfrm>
        </p:grpSpPr>
        <p:sp>
          <p:nvSpPr>
            <p:cNvPr id="6" name="Pravokotnik 5"/>
            <p:cNvSpPr/>
            <p:nvPr/>
          </p:nvSpPr>
          <p:spPr>
            <a:xfrm>
              <a:off x="4734610" y="5949280"/>
              <a:ext cx="4411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b="1" dirty="0" smtClean="0"/>
                <a:t>H</a:t>
              </a:r>
              <a:endParaRPr lang="sl-SI" sz="3200" b="1" dirty="0"/>
            </a:p>
          </p:txBody>
        </p:sp>
        <p:pic>
          <p:nvPicPr>
            <p:cNvPr id="49" name="Slika 48" descr="Classic Sectionals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18" b="7565"/>
            <a:stretch/>
          </p:blipFill>
          <p:spPr bwMode="auto">
            <a:xfrm>
              <a:off x="2134598" y="2348880"/>
              <a:ext cx="5641171" cy="360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486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33717"/>
              </p:ext>
            </p:extLst>
          </p:nvPr>
        </p:nvGraphicFramePr>
        <p:xfrm>
          <a:off x="599728" y="1310640"/>
          <a:ext cx="7944544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288360"/>
              </a:tblGrid>
              <a:tr h="516828"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COUCH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TALLY</a:t>
                      </a:r>
                      <a:endParaRPr lang="sl-SI" sz="3200" dirty="0"/>
                    </a:p>
                  </a:txBody>
                  <a:tcPr/>
                </a:tc>
              </a:tr>
              <a:tr h="422146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A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422146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B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422146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C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422146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D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422146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E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422146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F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422146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G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422146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H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1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sl-SI" sz="3600" b="1" u="sng" dirty="0" smtClean="0"/>
              <a:t>What </a:t>
            </a:r>
            <a:r>
              <a:rPr lang="sl-SI" sz="4000" b="1" u="sng" dirty="0" smtClean="0"/>
              <a:t>were</a:t>
            </a:r>
            <a:r>
              <a:rPr lang="sl-SI" sz="3600" b="1" u="sng" dirty="0" smtClean="0"/>
              <a:t> your decisions based on?</a:t>
            </a:r>
            <a:endParaRPr lang="sl-SI" sz="3600" b="1" u="sng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1"/>
          </p:nvPr>
        </p:nvSpPr>
        <p:spPr>
          <a:xfrm>
            <a:off x="107504" y="1600199"/>
            <a:ext cx="2869696" cy="46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PHYSICAL</a:t>
            </a:r>
            <a:r>
              <a:rPr lang="sl-SI" b="1" dirty="0" smtClean="0"/>
              <a:t> CHARACTERISTICS</a:t>
            </a:r>
            <a:endParaRPr lang="en-US" b="1" dirty="0" smtClean="0"/>
          </a:p>
          <a:p>
            <a:r>
              <a:rPr lang="en-US" sz="2400" dirty="0" smtClean="0"/>
              <a:t>weight</a:t>
            </a:r>
            <a:endParaRPr lang="en-US" sz="2400" dirty="0"/>
          </a:p>
          <a:p>
            <a:r>
              <a:rPr lang="en-US" sz="2400" dirty="0" smtClean="0"/>
              <a:t>dress sense</a:t>
            </a:r>
            <a:endParaRPr lang="en-US" sz="2400" dirty="0"/>
          </a:p>
          <a:p>
            <a:r>
              <a:rPr lang="en-US" sz="2400" dirty="0" smtClean="0"/>
              <a:t>beauty</a:t>
            </a:r>
          </a:p>
          <a:p>
            <a:r>
              <a:rPr lang="en-US" sz="2400" dirty="0" smtClean="0"/>
              <a:t>age</a:t>
            </a:r>
            <a:endParaRPr lang="en-US" sz="2400" dirty="0"/>
          </a:p>
          <a:p>
            <a:r>
              <a:rPr lang="en-US" sz="2400" dirty="0" smtClean="0"/>
              <a:t>facial hair</a:t>
            </a:r>
            <a:r>
              <a:rPr lang="en-US" sz="2400" dirty="0"/>
              <a:t>	</a:t>
            </a:r>
          </a:p>
          <a:p>
            <a:r>
              <a:rPr lang="en-US" sz="2400" dirty="0" smtClean="0"/>
              <a:t>hairstyle &amp; </a:t>
            </a:r>
            <a:r>
              <a:rPr lang="en-AU" sz="2400" dirty="0" smtClean="0"/>
              <a:t>colour</a:t>
            </a:r>
            <a:endParaRPr lang="en-AU" sz="1800" dirty="0"/>
          </a:p>
        </p:txBody>
      </p:sp>
      <p:sp>
        <p:nvSpPr>
          <p:cNvPr id="6" name="Ograda vsebine 5"/>
          <p:cNvSpPr>
            <a:spLocks noGrp="1"/>
          </p:cNvSpPr>
          <p:nvPr>
            <p:ph sz="half" idx="2"/>
          </p:nvPr>
        </p:nvSpPr>
        <p:spPr>
          <a:xfrm>
            <a:off x="3162672" y="1600199"/>
            <a:ext cx="2993504" cy="468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 smtClean="0"/>
              <a:t>EMOTIONAL</a:t>
            </a:r>
            <a:r>
              <a:rPr lang="sl-SI" b="1" dirty="0" smtClean="0"/>
              <a:t> CHARACTERISTICS</a:t>
            </a:r>
            <a:endParaRPr lang="en-AU" b="1" dirty="0" smtClean="0"/>
          </a:p>
          <a:p>
            <a:r>
              <a:rPr lang="en-AU" sz="2400" dirty="0" smtClean="0"/>
              <a:t>crazy</a:t>
            </a:r>
          </a:p>
          <a:p>
            <a:r>
              <a:rPr lang="en-AU" sz="2400" dirty="0" smtClean="0"/>
              <a:t>hospitable</a:t>
            </a:r>
          </a:p>
          <a:p>
            <a:r>
              <a:rPr lang="en-AU" sz="2400" dirty="0" smtClean="0"/>
              <a:t>polite</a:t>
            </a:r>
          </a:p>
          <a:p>
            <a:r>
              <a:rPr lang="en-AU" sz="2400" dirty="0" smtClean="0"/>
              <a:t>funny</a:t>
            </a:r>
          </a:p>
          <a:p>
            <a:r>
              <a:rPr lang="en-AU" sz="2400" dirty="0" smtClean="0"/>
              <a:t>outgoing</a:t>
            </a:r>
          </a:p>
          <a:p>
            <a:r>
              <a:rPr lang="en-AU" sz="2400" dirty="0" smtClean="0"/>
              <a:t>prideful</a:t>
            </a:r>
          </a:p>
          <a:p>
            <a:endParaRPr lang="en-AU" sz="2400" dirty="0" smtClean="0"/>
          </a:p>
          <a:p>
            <a:endParaRPr lang="sl-SI" sz="2400" dirty="0"/>
          </a:p>
        </p:txBody>
      </p:sp>
      <p:sp>
        <p:nvSpPr>
          <p:cNvPr id="7" name="Ograda vsebine 5"/>
          <p:cNvSpPr txBox="1">
            <a:spLocks/>
          </p:cNvSpPr>
          <p:nvPr/>
        </p:nvSpPr>
        <p:spPr>
          <a:xfrm>
            <a:off x="6300472" y="1600199"/>
            <a:ext cx="252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b="1" dirty="0" smtClean="0"/>
              <a:t>EVOKED </a:t>
            </a:r>
            <a:r>
              <a:rPr lang="en-AU" b="1" dirty="0" smtClean="0"/>
              <a:t>FEELINGS</a:t>
            </a:r>
            <a:endParaRPr lang="en-AU" sz="2400" b="1" dirty="0"/>
          </a:p>
          <a:p>
            <a:r>
              <a:rPr lang="en-AU" sz="2400" dirty="0" smtClean="0"/>
              <a:t>anxious</a:t>
            </a:r>
          </a:p>
          <a:p>
            <a:r>
              <a:rPr lang="en-AU" sz="2400" dirty="0" smtClean="0"/>
              <a:t>happy / sad</a:t>
            </a:r>
          </a:p>
          <a:p>
            <a:r>
              <a:rPr lang="en-AU" sz="2400" dirty="0"/>
              <a:t>e</a:t>
            </a:r>
            <a:r>
              <a:rPr lang="en-AU" sz="2400" dirty="0" smtClean="0"/>
              <a:t>nthusiastic</a:t>
            </a:r>
          </a:p>
          <a:p>
            <a:r>
              <a:rPr lang="en-AU" sz="2400" dirty="0" smtClean="0"/>
              <a:t>disappointed</a:t>
            </a:r>
          </a:p>
          <a:p>
            <a:r>
              <a:rPr lang="en-AU" sz="2400" dirty="0" smtClean="0"/>
              <a:t>surprised</a:t>
            </a:r>
          </a:p>
          <a:p>
            <a:r>
              <a:rPr lang="en-AU" sz="2400" dirty="0" smtClean="0"/>
              <a:t>annoyed</a:t>
            </a:r>
          </a:p>
          <a:p>
            <a:endParaRPr lang="en-AU" sz="2400" dirty="0" smtClean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0238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421</Words>
  <Application>Microsoft Office PowerPoint</Application>
  <PresentationFormat>On-screen Show (4:3)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Officeova tema</vt:lpstr>
      <vt:lpstr>PowerPoint Presentation</vt:lpstr>
      <vt:lpstr>WHAT IS COUCH SURFING?</vt:lpstr>
      <vt:lpstr>PowerPoint Presentation</vt:lpstr>
      <vt:lpstr>ACTIVITY 1</vt:lpstr>
      <vt:lpstr>Would you let these surfers stay on your couch?</vt:lpstr>
      <vt:lpstr>PowerPoint Presentation</vt:lpstr>
      <vt:lpstr>Would you couch surf on these couches?</vt:lpstr>
      <vt:lpstr>PowerPoint Presentation</vt:lpstr>
      <vt:lpstr>What were your decisions based on?</vt:lpstr>
      <vt:lpstr>What were your decisions based on?</vt:lpstr>
      <vt:lpstr>ACTIVITY 2</vt:lpstr>
      <vt:lpstr>ACTIVITY 2</vt:lpstr>
      <vt:lpstr>ACTIVITY 2  CONFESSION 1</vt:lpstr>
      <vt:lpstr>ACTIVITY 2  CONFESSION 2</vt:lpstr>
      <vt:lpstr>ACTIVITY 2  CONFESSION 3</vt:lpstr>
      <vt:lpstr>ACTIVITY 2  CONFESSION 4</vt:lpstr>
      <vt:lpstr>ACTIVITY 2  CONFESSION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would you accept?</dc:title>
  <dc:creator>Benjamin Tweedie</dc:creator>
  <cp:lastModifiedBy>Benjamin Tweedie</cp:lastModifiedBy>
  <cp:revision>70</cp:revision>
  <dcterms:created xsi:type="dcterms:W3CDTF">2014-01-30T16:55:00Z</dcterms:created>
  <dcterms:modified xsi:type="dcterms:W3CDTF">2015-03-03T14:46:14Z</dcterms:modified>
</cp:coreProperties>
</file>